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Relationship Id="rId23" Type="http://schemas.openxmlformats.org/officeDocument/2006/relationships/image" Target="../media/image32.png"/><Relationship Id="rId24" Type="http://schemas.openxmlformats.org/officeDocument/2006/relationships/image" Target="../media/image33.png"/><Relationship Id="rId25" Type="http://schemas.openxmlformats.org/officeDocument/2006/relationships/image" Target="../media/image34.png"/><Relationship Id="rId26" Type="http://schemas.openxmlformats.org/officeDocument/2006/relationships/image" Target="../media/image35.png"/><Relationship Id="rId27" Type="http://schemas.openxmlformats.org/officeDocument/2006/relationships/image" Target="../media/image36.png"/><Relationship Id="rId28" Type="http://schemas.openxmlformats.org/officeDocument/2006/relationships/image" Target="../media/image37.png"/><Relationship Id="rId29" Type="http://schemas.openxmlformats.org/officeDocument/2006/relationships/image" Target="../media/image38.png"/><Relationship Id="rId30" Type="http://schemas.openxmlformats.org/officeDocument/2006/relationships/image" Target="../media/image39.png"/><Relationship Id="rId31" Type="http://schemas.openxmlformats.org/officeDocument/2006/relationships/image" Target="../media/image40.png"/><Relationship Id="rId32" Type="http://schemas.openxmlformats.org/officeDocument/2006/relationships/image" Target="../media/image41.png"/><Relationship Id="rId33" Type="http://schemas.openxmlformats.org/officeDocument/2006/relationships/image" Target="../media/image42.png"/><Relationship Id="rId34" Type="http://schemas.openxmlformats.org/officeDocument/2006/relationships/image" Target="../media/image43.png"/><Relationship Id="rId35" Type="http://schemas.openxmlformats.org/officeDocument/2006/relationships/image" Target="../media/image4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94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198" y="1157440"/>
            <a:ext cx="1940802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75775" y="1295368"/>
            <a:ext cx="3010356" cy="30805"/>
            <a:chOff x="3275775" y="1295368"/>
            <a:chExt cx="3010356" cy="308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5775" y="1295368"/>
              <a:ext cx="3010356" cy="308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9169" y="1157440"/>
            <a:ext cx="2899044" cy="4571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2622" y="5049905"/>
            <a:ext cx="8015860" cy="30475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72260" y="4817190"/>
            <a:ext cx="1942857" cy="187202"/>
            <a:chOff x="1472260" y="4817190"/>
            <a:chExt cx="1942857" cy="1872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2260" y="4817190"/>
              <a:ext cx="1942857" cy="18720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1671" y="8063377"/>
            <a:ext cx="4678588" cy="6095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7747" y="8614970"/>
            <a:ext cx="3505512" cy="4571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29061" y="-160712"/>
            <a:ext cx="6975169" cy="34653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94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8337" y="5017103"/>
            <a:ext cx="10596589" cy="36570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43689" y="4817190"/>
            <a:ext cx="1942857" cy="187202"/>
            <a:chOff x="7643689" y="4817190"/>
            <a:chExt cx="1942857" cy="1872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3689" y="4817190"/>
              <a:ext cx="1942857" cy="18720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85725" y="1062202"/>
            <a:ext cx="1940802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75301" y="1200130"/>
            <a:ext cx="3010356" cy="30805"/>
            <a:chOff x="12075301" y="1200130"/>
            <a:chExt cx="3010356" cy="308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75301" y="1200130"/>
              <a:ext cx="3010356" cy="308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78696" y="1062202"/>
            <a:ext cx="2899044" cy="45713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93100" y="8063377"/>
            <a:ext cx="4678588" cy="6095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09176" y="8614970"/>
            <a:ext cx="3505512" cy="4571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2876" y="-46427"/>
            <a:ext cx="6975169" cy="34653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580596" y="626387"/>
            <a:ext cx="353515" cy="40633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1300279" y="7490909"/>
            <a:ext cx="4121579" cy="4063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49206" y="3081947"/>
            <a:ext cx="976820" cy="976820"/>
            <a:chOff x="1949206" y="3081947"/>
            <a:chExt cx="976820" cy="9768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49206" y="3081947"/>
              <a:ext cx="976820" cy="9768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9795" y="3845457"/>
            <a:ext cx="1779778" cy="213817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231134" y="4762330"/>
            <a:ext cx="1403098" cy="132296"/>
            <a:chOff x="3231134" y="4762330"/>
            <a:chExt cx="1403098" cy="1322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31134" y="4762330"/>
              <a:ext cx="1403098" cy="13229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11112" y="5347162"/>
            <a:ext cx="1086957" cy="5079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18731" y="6016656"/>
            <a:ext cx="392117" cy="178789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45708" y="5347162"/>
            <a:ext cx="722616" cy="5079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91192" y="6007208"/>
            <a:ext cx="2034466" cy="17878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714974" y="3095716"/>
            <a:ext cx="976820" cy="976820"/>
            <a:chOff x="5714974" y="3095716"/>
            <a:chExt cx="976820" cy="97682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14974" y="3095716"/>
              <a:ext cx="976820" cy="97682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35563" y="3859227"/>
            <a:ext cx="1785123" cy="213817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996902" y="4776099"/>
            <a:ext cx="1403098" cy="132296"/>
            <a:chOff x="6996902" y="4776099"/>
            <a:chExt cx="1403098" cy="1322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96902" y="4776099"/>
              <a:ext cx="1403098" cy="13229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76880" y="5360931"/>
            <a:ext cx="1086957" cy="50792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84499" y="6030425"/>
            <a:ext cx="393133" cy="178789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893327" y="5360931"/>
            <a:ext cx="629591" cy="50792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456960" y="6020978"/>
            <a:ext cx="2034466" cy="178789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139797" y="3072499"/>
            <a:ext cx="976820" cy="976820"/>
            <a:chOff x="10139797" y="3072499"/>
            <a:chExt cx="976820" cy="97682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139797" y="3072499"/>
              <a:ext cx="976820" cy="97682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960386" y="3836010"/>
            <a:ext cx="1779778" cy="213817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421725" y="4752882"/>
            <a:ext cx="1403098" cy="132296"/>
            <a:chOff x="11421725" y="4752882"/>
            <a:chExt cx="1403098" cy="13229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21725" y="4752882"/>
              <a:ext cx="1403098" cy="13229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101703" y="5337715"/>
            <a:ext cx="1086957" cy="50792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090274" y="6045304"/>
            <a:ext cx="392117" cy="178789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190477" y="5337715"/>
            <a:ext cx="755486" cy="50792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881783" y="5997761"/>
            <a:ext cx="2034466" cy="178789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943660" y="3095716"/>
            <a:ext cx="976820" cy="976820"/>
            <a:chOff x="13943660" y="3095716"/>
            <a:chExt cx="976820" cy="97682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943660" y="3095716"/>
              <a:ext cx="976820" cy="97682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764249" y="3859227"/>
            <a:ext cx="1822542" cy="213817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225588" y="4776099"/>
            <a:ext cx="1403098" cy="132296"/>
            <a:chOff x="15225588" y="4776099"/>
            <a:chExt cx="1403098" cy="13229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225588" y="4776099"/>
              <a:ext cx="1403098" cy="1322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905566" y="5360931"/>
            <a:ext cx="1086957" cy="507924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913185" y="6030425"/>
            <a:ext cx="400244" cy="178789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6133334" y="5360931"/>
            <a:ext cx="613444" cy="507924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685646" y="6020978"/>
            <a:ext cx="2034466" cy="178789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949206" y="683274"/>
            <a:ext cx="14699025" cy="132296"/>
            <a:chOff x="1949206" y="683274"/>
            <a:chExt cx="14699025" cy="13229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949206" y="683274"/>
              <a:ext cx="14699025" cy="1322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38095" y="683274"/>
            <a:ext cx="4213315" cy="7022262"/>
            <a:chOff x="4038095" y="683274"/>
            <a:chExt cx="4213315" cy="7022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8095" y="683274"/>
              <a:ext cx="4213315" cy="7022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512534" y="621307"/>
            <a:ext cx="343356" cy="4063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1300279" y="7490909"/>
            <a:ext cx="4121579" cy="4063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582" y="8359153"/>
            <a:ext cx="4068698" cy="140430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7385267" y="2454540"/>
            <a:ext cx="7795615" cy="277488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63053" y="8387471"/>
            <a:ext cx="4077676" cy="12926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74543" y="3079563"/>
            <a:ext cx="3330999" cy="71473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82450" y="683274"/>
            <a:ext cx="3387499" cy="4516726"/>
            <a:chOff x="13582450" y="683274"/>
            <a:chExt cx="3387499" cy="4516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82450" y="683274"/>
              <a:ext cx="3387499" cy="45167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0666" y="683274"/>
            <a:ext cx="3387499" cy="4516726"/>
            <a:chOff x="9680666" y="683274"/>
            <a:chExt cx="3387499" cy="45167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0666" y="683274"/>
              <a:ext cx="3387499" cy="45167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53667" y="664227"/>
            <a:ext cx="5644612" cy="7526250"/>
            <a:chOff x="2553667" y="664227"/>
            <a:chExt cx="5644612" cy="75262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3667" y="664227"/>
              <a:ext cx="5644612" cy="75262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512026" y="621815"/>
            <a:ext cx="344372" cy="406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1300279" y="7490909"/>
            <a:ext cx="4121579" cy="4063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98506" y="8582461"/>
            <a:ext cx="3620252" cy="9435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4627728" y="5867608"/>
            <a:ext cx="5891916" cy="10158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44552" y="5618666"/>
            <a:ext cx="3620252" cy="9435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46337" y="5583767"/>
            <a:ext cx="3620252" cy="9435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42724" y="7622485"/>
            <a:ext cx="7415586" cy="25672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34638" y="589866"/>
            <a:ext cx="9105982" cy="9105982"/>
            <a:chOff x="2034638" y="589866"/>
            <a:chExt cx="9105982" cy="91059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4638" y="589866"/>
              <a:ext cx="9105982" cy="91059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512534" y="621307"/>
            <a:ext cx="343356" cy="4063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1300279" y="7490909"/>
            <a:ext cx="4121579" cy="4063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853107" y="4792320"/>
            <a:ext cx="7966962" cy="13736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10100" y="9033008"/>
            <a:ext cx="3620252" cy="8228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49586" y="1715792"/>
            <a:ext cx="3330999" cy="52233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776" y="589866"/>
            <a:ext cx="9105982" cy="9105982"/>
            <a:chOff x="8095776" y="589866"/>
            <a:chExt cx="9105982" cy="91059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776" y="589866"/>
              <a:ext cx="9105982" cy="91059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508470" y="625371"/>
            <a:ext cx="351483" cy="4063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1300279" y="7490909"/>
            <a:ext cx="4121579" cy="4063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2514514" y="4639939"/>
            <a:ext cx="7966962" cy="13736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01530" y="2592089"/>
            <a:ext cx="3620252" cy="8228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06112" y="6022064"/>
            <a:ext cx="4680375" cy="41787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6490" y="940643"/>
            <a:ext cx="6820360" cy="5115270"/>
            <a:chOff x="1606490" y="940643"/>
            <a:chExt cx="6820360" cy="51152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6490" y="940643"/>
              <a:ext cx="6820360" cy="51152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95238" y="940643"/>
            <a:ext cx="6820360" cy="5115270"/>
            <a:chOff x="10095238" y="940643"/>
            <a:chExt cx="6820360" cy="51152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5238" y="940643"/>
              <a:ext cx="6820360" cy="51152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512026" y="621815"/>
            <a:ext cx="344372" cy="4063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1300279" y="7490909"/>
            <a:ext cx="4121579" cy="4063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97162" y="5698480"/>
            <a:ext cx="6975169" cy="346535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06729" y="6903751"/>
            <a:ext cx="5401421" cy="21764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26768" y="1438272"/>
            <a:ext cx="5633990" cy="4225492"/>
            <a:chOff x="2026768" y="1438272"/>
            <a:chExt cx="5633990" cy="42254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6768" y="1438272"/>
              <a:ext cx="5633990" cy="42254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81526" y="1438272"/>
            <a:ext cx="5633990" cy="4225492"/>
            <a:chOff x="13681526" y="1438272"/>
            <a:chExt cx="5633990" cy="42254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1526" y="1438272"/>
              <a:ext cx="5633990" cy="42254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54147" y="1438272"/>
            <a:ext cx="5633990" cy="4225492"/>
            <a:chOff x="7854147" y="1438272"/>
            <a:chExt cx="5633990" cy="4225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54147" y="1438272"/>
              <a:ext cx="5633990" cy="42254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509486" y="624355"/>
            <a:ext cx="349452" cy="406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1300279" y="7490909"/>
            <a:ext cx="4121579" cy="4063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28692" y="5414829"/>
            <a:ext cx="6975169" cy="346535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77219" y="6472426"/>
            <a:ext cx="6561231" cy="278580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55862" y="1438272"/>
            <a:ext cx="6717224" cy="5037918"/>
            <a:chOff x="12055862" y="1438272"/>
            <a:chExt cx="6717224" cy="5037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55862" y="1438272"/>
              <a:ext cx="6717224" cy="50379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08066" y="1438272"/>
            <a:ext cx="6717224" cy="5037918"/>
            <a:chOff x="5108066" y="1438272"/>
            <a:chExt cx="6717224" cy="50379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8066" y="1438272"/>
              <a:ext cx="6717224" cy="50379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512534" y="621307"/>
            <a:ext cx="343356" cy="4063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1300279" y="7490909"/>
            <a:ext cx="4121579" cy="4063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1231506" y="4015745"/>
            <a:ext cx="8775166" cy="22489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71938" y="7587429"/>
            <a:ext cx="10238498" cy="20893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2021-12-24T09:57:15Z</dcterms:created>
  <dcterms:modified xsi:type="dcterms:W3CDTF">2021-12-24T09:57:15Z</dcterms:modified>
</cp:coreProperties>
</file>